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2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ilskyggna">
    <p:spTree>
      <p:nvGrpSpPr>
        <p:cNvPr id="1" name=""/>
        <p:cNvGrpSpPr/>
        <p:nvPr/>
      </p:nvGrpSpPr>
      <p:grpSpPr>
        <a:xfrm>
          <a:off x="0" y="0"/>
          <a:ext cx="0" cy="0"/>
          <a:chOff x="0" y="0"/>
          <a:chExt cx="0" cy="0"/>
        </a:xfrm>
      </p:grpSpPr>
      <p:sp>
        <p:nvSpPr>
          <p:cNvPr id="2" name="Titill 1"/>
          <p:cNvSpPr>
            <a:spLocks noGrp="1"/>
          </p:cNvSpPr>
          <p:nvPr>
            <p:ph type="ctrTitle"/>
          </p:nvPr>
        </p:nvSpPr>
        <p:spPr>
          <a:xfrm>
            <a:off x="685800" y="2130425"/>
            <a:ext cx="7772400" cy="1470025"/>
          </a:xfrm>
        </p:spPr>
        <p:txBody>
          <a:bodyPr/>
          <a:lstStyle/>
          <a:p>
            <a:r>
              <a:rPr lang="is-IS" smtClean="0"/>
              <a:t>Smelltu til að breyta stíl aðaltitils</a:t>
            </a:r>
            <a:endParaRPr lang="is-IS"/>
          </a:p>
        </p:txBody>
      </p:sp>
      <p:sp>
        <p:nvSpPr>
          <p:cNvPr id="3" name="Undirtitil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s-IS" smtClean="0"/>
              <a:t>Smelltu til að breyta stíl aðalundirtitla</a:t>
            </a:r>
            <a:endParaRPr lang="is-IS"/>
          </a:p>
        </p:txBody>
      </p:sp>
      <p:sp>
        <p:nvSpPr>
          <p:cNvPr id="4" name="Dagsetningarstaðgengill 3"/>
          <p:cNvSpPr>
            <a:spLocks noGrp="1"/>
          </p:cNvSpPr>
          <p:nvPr>
            <p:ph type="dt" sz="half" idx="10"/>
          </p:nvPr>
        </p:nvSpPr>
        <p:spPr/>
        <p:txBody>
          <a:bodyPr/>
          <a:lstStyle/>
          <a:p>
            <a:fld id="{43F6AF0B-17FE-4F04-9F9C-99C566125338}" type="datetimeFigureOut">
              <a:rPr lang="is-IS" smtClean="0"/>
              <a:t>23.1.2014</a:t>
            </a:fld>
            <a:endParaRPr lang="is-IS"/>
          </a:p>
        </p:txBody>
      </p:sp>
      <p:sp>
        <p:nvSpPr>
          <p:cNvPr id="5" name="Síðufótarstaðgengill 4"/>
          <p:cNvSpPr>
            <a:spLocks noGrp="1"/>
          </p:cNvSpPr>
          <p:nvPr>
            <p:ph type="ftr" sz="quarter" idx="11"/>
          </p:nvPr>
        </p:nvSpPr>
        <p:spPr/>
        <p:txBody>
          <a:bodyPr/>
          <a:lstStyle/>
          <a:p>
            <a:endParaRPr lang="is-IS"/>
          </a:p>
        </p:txBody>
      </p:sp>
      <p:sp>
        <p:nvSpPr>
          <p:cNvPr id="6" name="Skyggnunúmersstaðgengill 5"/>
          <p:cNvSpPr>
            <a:spLocks noGrp="1"/>
          </p:cNvSpPr>
          <p:nvPr>
            <p:ph type="sldNum" sz="quarter" idx="12"/>
          </p:nvPr>
        </p:nvSpPr>
        <p:spPr/>
        <p:txBody>
          <a:bodyPr/>
          <a:lstStyle/>
          <a:p>
            <a:fld id="{81A8D505-F959-4EB0-9E85-C44A92CD5820}" type="slidenum">
              <a:rPr lang="is-IS" smtClean="0"/>
              <a:t>‹#›</a:t>
            </a:fld>
            <a:endParaRPr lang="is-IS"/>
          </a:p>
        </p:txBody>
      </p:sp>
    </p:spTree>
    <p:extLst>
      <p:ext uri="{BB962C8B-B14F-4D97-AF65-F5344CB8AC3E}">
        <p14:creationId xmlns:p14="http://schemas.microsoft.com/office/powerpoint/2010/main" val="991603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ill og lóðréttur text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Smelltu til að breyta stíl aðaltitils</a:t>
            </a:r>
            <a:endParaRPr lang="is-IS"/>
          </a:p>
        </p:txBody>
      </p:sp>
      <p:sp>
        <p:nvSpPr>
          <p:cNvPr id="3" name="Staðgengill lárétts texta 2"/>
          <p:cNvSpPr>
            <a:spLocks noGrp="1"/>
          </p:cNvSpPr>
          <p:nvPr>
            <p:ph type="body" orient="vert" idx="1"/>
          </p:nvPr>
        </p:nvSpPr>
        <p:spPr/>
        <p:txBody>
          <a:bodyPr vert="eaVert"/>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Dagsetningarstaðgengill 3"/>
          <p:cNvSpPr>
            <a:spLocks noGrp="1"/>
          </p:cNvSpPr>
          <p:nvPr>
            <p:ph type="dt" sz="half" idx="10"/>
          </p:nvPr>
        </p:nvSpPr>
        <p:spPr/>
        <p:txBody>
          <a:bodyPr/>
          <a:lstStyle/>
          <a:p>
            <a:fld id="{43F6AF0B-17FE-4F04-9F9C-99C566125338}" type="datetimeFigureOut">
              <a:rPr lang="is-IS" smtClean="0"/>
              <a:t>23.1.2014</a:t>
            </a:fld>
            <a:endParaRPr lang="is-IS"/>
          </a:p>
        </p:txBody>
      </p:sp>
      <p:sp>
        <p:nvSpPr>
          <p:cNvPr id="5" name="Síðufótarstaðgengill 4"/>
          <p:cNvSpPr>
            <a:spLocks noGrp="1"/>
          </p:cNvSpPr>
          <p:nvPr>
            <p:ph type="ftr" sz="quarter" idx="11"/>
          </p:nvPr>
        </p:nvSpPr>
        <p:spPr/>
        <p:txBody>
          <a:bodyPr/>
          <a:lstStyle/>
          <a:p>
            <a:endParaRPr lang="is-IS"/>
          </a:p>
        </p:txBody>
      </p:sp>
      <p:sp>
        <p:nvSpPr>
          <p:cNvPr id="6" name="Skyggnunúmersstaðgengill 5"/>
          <p:cNvSpPr>
            <a:spLocks noGrp="1"/>
          </p:cNvSpPr>
          <p:nvPr>
            <p:ph type="sldNum" sz="quarter" idx="12"/>
          </p:nvPr>
        </p:nvSpPr>
        <p:spPr/>
        <p:txBody>
          <a:bodyPr/>
          <a:lstStyle/>
          <a:p>
            <a:fld id="{81A8D505-F959-4EB0-9E85-C44A92CD5820}" type="slidenum">
              <a:rPr lang="is-IS" smtClean="0"/>
              <a:t>‹#›</a:t>
            </a:fld>
            <a:endParaRPr lang="is-IS"/>
          </a:p>
        </p:txBody>
      </p:sp>
    </p:spTree>
    <p:extLst>
      <p:ext uri="{BB962C8B-B14F-4D97-AF65-F5344CB8AC3E}">
        <p14:creationId xmlns:p14="http://schemas.microsoft.com/office/powerpoint/2010/main" val="2985174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óðréttur titill og texti">
    <p:spTree>
      <p:nvGrpSpPr>
        <p:cNvPr id="1" name=""/>
        <p:cNvGrpSpPr/>
        <p:nvPr/>
      </p:nvGrpSpPr>
      <p:grpSpPr>
        <a:xfrm>
          <a:off x="0" y="0"/>
          <a:ext cx="0" cy="0"/>
          <a:chOff x="0" y="0"/>
          <a:chExt cx="0" cy="0"/>
        </a:xfrm>
      </p:grpSpPr>
      <p:sp>
        <p:nvSpPr>
          <p:cNvPr id="2" name="Lóðréttur titill 1"/>
          <p:cNvSpPr>
            <a:spLocks noGrp="1"/>
          </p:cNvSpPr>
          <p:nvPr>
            <p:ph type="title" orient="vert"/>
          </p:nvPr>
        </p:nvSpPr>
        <p:spPr>
          <a:xfrm>
            <a:off x="6629400" y="274638"/>
            <a:ext cx="2057400" cy="5851525"/>
          </a:xfrm>
        </p:spPr>
        <p:txBody>
          <a:bodyPr vert="eaVert"/>
          <a:lstStyle/>
          <a:p>
            <a:r>
              <a:rPr lang="is-IS" smtClean="0"/>
              <a:t>Smelltu til að breyta stíl aðaltitils</a:t>
            </a:r>
            <a:endParaRPr lang="is-IS"/>
          </a:p>
        </p:txBody>
      </p:sp>
      <p:sp>
        <p:nvSpPr>
          <p:cNvPr id="3" name="Staðgengill lárétts texta 2"/>
          <p:cNvSpPr>
            <a:spLocks noGrp="1"/>
          </p:cNvSpPr>
          <p:nvPr>
            <p:ph type="body" orient="vert" idx="1"/>
          </p:nvPr>
        </p:nvSpPr>
        <p:spPr>
          <a:xfrm>
            <a:off x="457200" y="274638"/>
            <a:ext cx="6019800" cy="5851525"/>
          </a:xfrm>
        </p:spPr>
        <p:txBody>
          <a:bodyPr vert="eaVert"/>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Dagsetningarstaðgengill 3"/>
          <p:cNvSpPr>
            <a:spLocks noGrp="1"/>
          </p:cNvSpPr>
          <p:nvPr>
            <p:ph type="dt" sz="half" idx="10"/>
          </p:nvPr>
        </p:nvSpPr>
        <p:spPr/>
        <p:txBody>
          <a:bodyPr/>
          <a:lstStyle/>
          <a:p>
            <a:fld id="{43F6AF0B-17FE-4F04-9F9C-99C566125338}" type="datetimeFigureOut">
              <a:rPr lang="is-IS" smtClean="0"/>
              <a:t>23.1.2014</a:t>
            </a:fld>
            <a:endParaRPr lang="is-IS"/>
          </a:p>
        </p:txBody>
      </p:sp>
      <p:sp>
        <p:nvSpPr>
          <p:cNvPr id="5" name="Síðufótarstaðgengill 4"/>
          <p:cNvSpPr>
            <a:spLocks noGrp="1"/>
          </p:cNvSpPr>
          <p:nvPr>
            <p:ph type="ftr" sz="quarter" idx="11"/>
          </p:nvPr>
        </p:nvSpPr>
        <p:spPr/>
        <p:txBody>
          <a:bodyPr/>
          <a:lstStyle/>
          <a:p>
            <a:endParaRPr lang="is-IS"/>
          </a:p>
        </p:txBody>
      </p:sp>
      <p:sp>
        <p:nvSpPr>
          <p:cNvPr id="6" name="Skyggnunúmersstaðgengill 5"/>
          <p:cNvSpPr>
            <a:spLocks noGrp="1"/>
          </p:cNvSpPr>
          <p:nvPr>
            <p:ph type="sldNum" sz="quarter" idx="12"/>
          </p:nvPr>
        </p:nvSpPr>
        <p:spPr/>
        <p:txBody>
          <a:bodyPr/>
          <a:lstStyle/>
          <a:p>
            <a:fld id="{81A8D505-F959-4EB0-9E85-C44A92CD5820}" type="slidenum">
              <a:rPr lang="is-IS" smtClean="0"/>
              <a:t>‹#›</a:t>
            </a:fld>
            <a:endParaRPr lang="is-IS"/>
          </a:p>
        </p:txBody>
      </p:sp>
    </p:spTree>
    <p:extLst>
      <p:ext uri="{BB962C8B-B14F-4D97-AF65-F5344CB8AC3E}">
        <p14:creationId xmlns:p14="http://schemas.microsoft.com/office/powerpoint/2010/main" val="1384400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ill og efn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Smelltu til að breyta stíl aðaltitils</a:t>
            </a:r>
            <a:endParaRPr lang="is-IS"/>
          </a:p>
        </p:txBody>
      </p:sp>
      <p:sp>
        <p:nvSpPr>
          <p:cNvPr id="3" name="Staðgengill efnis 2"/>
          <p:cNvSpPr>
            <a:spLocks noGrp="1"/>
          </p:cNvSpPr>
          <p:nvPr>
            <p:ph idx="1"/>
          </p:nvPr>
        </p:nvSpPr>
        <p:spPr/>
        <p:txBody>
          <a:body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Dagsetningarstaðgengill 3"/>
          <p:cNvSpPr>
            <a:spLocks noGrp="1"/>
          </p:cNvSpPr>
          <p:nvPr>
            <p:ph type="dt" sz="half" idx="10"/>
          </p:nvPr>
        </p:nvSpPr>
        <p:spPr/>
        <p:txBody>
          <a:bodyPr/>
          <a:lstStyle/>
          <a:p>
            <a:fld id="{43F6AF0B-17FE-4F04-9F9C-99C566125338}" type="datetimeFigureOut">
              <a:rPr lang="is-IS" smtClean="0"/>
              <a:t>23.1.2014</a:t>
            </a:fld>
            <a:endParaRPr lang="is-IS"/>
          </a:p>
        </p:txBody>
      </p:sp>
      <p:sp>
        <p:nvSpPr>
          <p:cNvPr id="5" name="Síðufótarstaðgengill 4"/>
          <p:cNvSpPr>
            <a:spLocks noGrp="1"/>
          </p:cNvSpPr>
          <p:nvPr>
            <p:ph type="ftr" sz="quarter" idx="11"/>
          </p:nvPr>
        </p:nvSpPr>
        <p:spPr/>
        <p:txBody>
          <a:bodyPr/>
          <a:lstStyle/>
          <a:p>
            <a:endParaRPr lang="is-IS"/>
          </a:p>
        </p:txBody>
      </p:sp>
      <p:sp>
        <p:nvSpPr>
          <p:cNvPr id="6" name="Skyggnunúmersstaðgengill 5"/>
          <p:cNvSpPr>
            <a:spLocks noGrp="1"/>
          </p:cNvSpPr>
          <p:nvPr>
            <p:ph type="sldNum" sz="quarter" idx="12"/>
          </p:nvPr>
        </p:nvSpPr>
        <p:spPr/>
        <p:txBody>
          <a:bodyPr/>
          <a:lstStyle/>
          <a:p>
            <a:fld id="{81A8D505-F959-4EB0-9E85-C44A92CD5820}" type="slidenum">
              <a:rPr lang="is-IS" smtClean="0"/>
              <a:t>‹#›</a:t>
            </a:fld>
            <a:endParaRPr lang="is-IS"/>
          </a:p>
        </p:txBody>
      </p:sp>
    </p:spTree>
    <p:extLst>
      <p:ext uri="{BB962C8B-B14F-4D97-AF65-F5344CB8AC3E}">
        <p14:creationId xmlns:p14="http://schemas.microsoft.com/office/powerpoint/2010/main" val="2364276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Kaflafyrirsögn">
    <p:spTree>
      <p:nvGrpSpPr>
        <p:cNvPr id="1" name=""/>
        <p:cNvGrpSpPr/>
        <p:nvPr/>
      </p:nvGrpSpPr>
      <p:grpSpPr>
        <a:xfrm>
          <a:off x="0" y="0"/>
          <a:ext cx="0" cy="0"/>
          <a:chOff x="0" y="0"/>
          <a:chExt cx="0" cy="0"/>
        </a:xfrm>
      </p:grpSpPr>
      <p:sp>
        <p:nvSpPr>
          <p:cNvPr id="2" name="Titill 1"/>
          <p:cNvSpPr>
            <a:spLocks noGrp="1"/>
          </p:cNvSpPr>
          <p:nvPr>
            <p:ph type="title"/>
          </p:nvPr>
        </p:nvSpPr>
        <p:spPr>
          <a:xfrm>
            <a:off x="722313" y="4406900"/>
            <a:ext cx="7772400" cy="1362075"/>
          </a:xfrm>
        </p:spPr>
        <p:txBody>
          <a:bodyPr anchor="t"/>
          <a:lstStyle>
            <a:lvl1pPr algn="l">
              <a:defRPr sz="4000" b="1" cap="all"/>
            </a:lvl1pPr>
          </a:lstStyle>
          <a:p>
            <a:r>
              <a:rPr lang="is-IS" smtClean="0"/>
              <a:t>Smelltu til að breyta stíl aðaltitils</a:t>
            </a:r>
            <a:endParaRPr lang="is-IS"/>
          </a:p>
        </p:txBody>
      </p:sp>
      <p:sp>
        <p:nvSpPr>
          <p:cNvPr id="3" name="Textastaðgengill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s-IS" smtClean="0"/>
              <a:t>Smelltu til að breyta stílum aðaltexta</a:t>
            </a:r>
          </a:p>
        </p:txBody>
      </p:sp>
      <p:sp>
        <p:nvSpPr>
          <p:cNvPr id="4" name="Dagsetningarstaðgengill 3"/>
          <p:cNvSpPr>
            <a:spLocks noGrp="1"/>
          </p:cNvSpPr>
          <p:nvPr>
            <p:ph type="dt" sz="half" idx="10"/>
          </p:nvPr>
        </p:nvSpPr>
        <p:spPr/>
        <p:txBody>
          <a:bodyPr/>
          <a:lstStyle/>
          <a:p>
            <a:fld id="{43F6AF0B-17FE-4F04-9F9C-99C566125338}" type="datetimeFigureOut">
              <a:rPr lang="is-IS" smtClean="0"/>
              <a:t>23.1.2014</a:t>
            </a:fld>
            <a:endParaRPr lang="is-IS"/>
          </a:p>
        </p:txBody>
      </p:sp>
      <p:sp>
        <p:nvSpPr>
          <p:cNvPr id="5" name="Síðufótarstaðgengill 4"/>
          <p:cNvSpPr>
            <a:spLocks noGrp="1"/>
          </p:cNvSpPr>
          <p:nvPr>
            <p:ph type="ftr" sz="quarter" idx="11"/>
          </p:nvPr>
        </p:nvSpPr>
        <p:spPr/>
        <p:txBody>
          <a:bodyPr/>
          <a:lstStyle/>
          <a:p>
            <a:endParaRPr lang="is-IS"/>
          </a:p>
        </p:txBody>
      </p:sp>
      <p:sp>
        <p:nvSpPr>
          <p:cNvPr id="6" name="Skyggnunúmersstaðgengill 5"/>
          <p:cNvSpPr>
            <a:spLocks noGrp="1"/>
          </p:cNvSpPr>
          <p:nvPr>
            <p:ph type="sldNum" sz="quarter" idx="12"/>
          </p:nvPr>
        </p:nvSpPr>
        <p:spPr/>
        <p:txBody>
          <a:bodyPr/>
          <a:lstStyle/>
          <a:p>
            <a:fld id="{81A8D505-F959-4EB0-9E85-C44A92CD5820}" type="slidenum">
              <a:rPr lang="is-IS" smtClean="0"/>
              <a:t>‹#›</a:t>
            </a:fld>
            <a:endParaRPr lang="is-IS"/>
          </a:p>
        </p:txBody>
      </p:sp>
    </p:spTree>
    <p:extLst>
      <p:ext uri="{BB962C8B-B14F-4D97-AF65-F5344CB8AC3E}">
        <p14:creationId xmlns:p14="http://schemas.microsoft.com/office/powerpoint/2010/main" val="6232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ö efnisatrið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Smelltu til að breyta stíl aðaltitils</a:t>
            </a:r>
            <a:endParaRPr lang="is-IS"/>
          </a:p>
        </p:txBody>
      </p:sp>
      <p:sp>
        <p:nvSpPr>
          <p:cNvPr id="3" name="Staðgengill efni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Staðgengill efni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5" name="Dagsetningarstaðgengill 4"/>
          <p:cNvSpPr>
            <a:spLocks noGrp="1"/>
          </p:cNvSpPr>
          <p:nvPr>
            <p:ph type="dt" sz="half" idx="10"/>
          </p:nvPr>
        </p:nvSpPr>
        <p:spPr/>
        <p:txBody>
          <a:bodyPr/>
          <a:lstStyle/>
          <a:p>
            <a:fld id="{43F6AF0B-17FE-4F04-9F9C-99C566125338}" type="datetimeFigureOut">
              <a:rPr lang="is-IS" smtClean="0"/>
              <a:t>23.1.2014</a:t>
            </a:fld>
            <a:endParaRPr lang="is-IS"/>
          </a:p>
        </p:txBody>
      </p:sp>
      <p:sp>
        <p:nvSpPr>
          <p:cNvPr id="6" name="Síðufótarstaðgengill 5"/>
          <p:cNvSpPr>
            <a:spLocks noGrp="1"/>
          </p:cNvSpPr>
          <p:nvPr>
            <p:ph type="ftr" sz="quarter" idx="11"/>
          </p:nvPr>
        </p:nvSpPr>
        <p:spPr/>
        <p:txBody>
          <a:bodyPr/>
          <a:lstStyle/>
          <a:p>
            <a:endParaRPr lang="is-IS"/>
          </a:p>
        </p:txBody>
      </p:sp>
      <p:sp>
        <p:nvSpPr>
          <p:cNvPr id="7" name="Skyggnunúmersstaðgengill 6"/>
          <p:cNvSpPr>
            <a:spLocks noGrp="1"/>
          </p:cNvSpPr>
          <p:nvPr>
            <p:ph type="sldNum" sz="quarter" idx="12"/>
          </p:nvPr>
        </p:nvSpPr>
        <p:spPr/>
        <p:txBody>
          <a:bodyPr/>
          <a:lstStyle/>
          <a:p>
            <a:fld id="{81A8D505-F959-4EB0-9E85-C44A92CD5820}" type="slidenum">
              <a:rPr lang="is-IS" smtClean="0"/>
              <a:t>‹#›</a:t>
            </a:fld>
            <a:endParaRPr lang="is-IS"/>
          </a:p>
        </p:txBody>
      </p:sp>
    </p:spTree>
    <p:extLst>
      <p:ext uri="{BB962C8B-B14F-4D97-AF65-F5344CB8AC3E}">
        <p14:creationId xmlns:p14="http://schemas.microsoft.com/office/powerpoint/2010/main" val="453809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anburður">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lvl1pPr>
              <a:defRPr/>
            </a:lvl1pPr>
          </a:lstStyle>
          <a:p>
            <a:r>
              <a:rPr lang="is-IS" smtClean="0"/>
              <a:t>Smelltu til að breyta stíl aðaltitils</a:t>
            </a:r>
            <a:endParaRPr lang="is-IS"/>
          </a:p>
        </p:txBody>
      </p:sp>
      <p:sp>
        <p:nvSpPr>
          <p:cNvPr id="3" name="Textastaðgengill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s-IS" smtClean="0"/>
              <a:t>Smelltu til að breyta stílum aðaltexta</a:t>
            </a:r>
          </a:p>
        </p:txBody>
      </p:sp>
      <p:sp>
        <p:nvSpPr>
          <p:cNvPr id="4" name="Staðgengill efn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5" name="Textastaðgengill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s-IS" smtClean="0"/>
              <a:t>Smelltu til að breyta stílum aðaltexta</a:t>
            </a:r>
          </a:p>
        </p:txBody>
      </p:sp>
      <p:sp>
        <p:nvSpPr>
          <p:cNvPr id="6" name="Staðgengill efn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7" name="Dagsetningarstaðgengill 6"/>
          <p:cNvSpPr>
            <a:spLocks noGrp="1"/>
          </p:cNvSpPr>
          <p:nvPr>
            <p:ph type="dt" sz="half" idx="10"/>
          </p:nvPr>
        </p:nvSpPr>
        <p:spPr/>
        <p:txBody>
          <a:bodyPr/>
          <a:lstStyle/>
          <a:p>
            <a:fld id="{43F6AF0B-17FE-4F04-9F9C-99C566125338}" type="datetimeFigureOut">
              <a:rPr lang="is-IS" smtClean="0"/>
              <a:t>23.1.2014</a:t>
            </a:fld>
            <a:endParaRPr lang="is-IS"/>
          </a:p>
        </p:txBody>
      </p:sp>
      <p:sp>
        <p:nvSpPr>
          <p:cNvPr id="8" name="Síðufótarstaðgengill 7"/>
          <p:cNvSpPr>
            <a:spLocks noGrp="1"/>
          </p:cNvSpPr>
          <p:nvPr>
            <p:ph type="ftr" sz="quarter" idx="11"/>
          </p:nvPr>
        </p:nvSpPr>
        <p:spPr/>
        <p:txBody>
          <a:bodyPr/>
          <a:lstStyle/>
          <a:p>
            <a:endParaRPr lang="is-IS"/>
          </a:p>
        </p:txBody>
      </p:sp>
      <p:sp>
        <p:nvSpPr>
          <p:cNvPr id="9" name="Skyggnunúmersstaðgengill 8"/>
          <p:cNvSpPr>
            <a:spLocks noGrp="1"/>
          </p:cNvSpPr>
          <p:nvPr>
            <p:ph type="sldNum" sz="quarter" idx="12"/>
          </p:nvPr>
        </p:nvSpPr>
        <p:spPr/>
        <p:txBody>
          <a:bodyPr/>
          <a:lstStyle/>
          <a:p>
            <a:fld id="{81A8D505-F959-4EB0-9E85-C44A92CD5820}" type="slidenum">
              <a:rPr lang="is-IS" smtClean="0"/>
              <a:t>‹#›</a:t>
            </a:fld>
            <a:endParaRPr lang="is-IS"/>
          </a:p>
        </p:txBody>
      </p:sp>
    </p:spTree>
    <p:extLst>
      <p:ext uri="{BB962C8B-B14F-4D97-AF65-F5344CB8AC3E}">
        <p14:creationId xmlns:p14="http://schemas.microsoft.com/office/powerpoint/2010/main" val="1165819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ðeins titill">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Smelltu til að breyta stíl aðaltitils</a:t>
            </a:r>
            <a:endParaRPr lang="is-IS"/>
          </a:p>
        </p:txBody>
      </p:sp>
      <p:sp>
        <p:nvSpPr>
          <p:cNvPr id="3" name="Dagsetningarstaðgengill 2"/>
          <p:cNvSpPr>
            <a:spLocks noGrp="1"/>
          </p:cNvSpPr>
          <p:nvPr>
            <p:ph type="dt" sz="half" idx="10"/>
          </p:nvPr>
        </p:nvSpPr>
        <p:spPr/>
        <p:txBody>
          <a:bodyPr/>
          <a:lstStyle/>
          <a:p>
            <a:fld id="{43F6AF0B-17FE-4F04-9F9C-99C566125338}" type="datetimeFigureOut">
              <a:rPr lang="is-IS" smtClean="0"/>
              <a:t>23.1.2014</a:t>
            </a:fld>
            <a:endParaRPr lang="is-IS"/>
          </a:p>
        </p:txBody>
      </p:sp>
      <p:sp>
        <p:nvSpPr>
          <p:cNvPr id="4" name="Síðufótarstaðgengill 3"/>
          <p:cNvSpPr>
            <a:spLocks noGrp="1"/>
          </p:cNvSpPr>
          <p:nvPr>
            <p:ph type="ftr" sz="quarter" idx="11"/>
          </p:nvPr>
        </p:nvSpPr>
        <p:spPr/>
        <p:txBody>
          <a:bodyPr/>
          <a:lstStyle/>
          <a:p>
            <a:endParaRPr lang="is-IS"/>
          </a:p>
        </p:txBody>
      </p:sp>
      <p:sp>
        <p:nvSpPr>
          <p:cNvPr id="5" name="Skyggnunúmersstaðgengill 4"/>
          <p:cNvSpPr>
            <a:spLocks noGrp="1"/>
          </p:cNvSpPr>
          <p:nvPr>
            <p:ph type="sldNum" sz="quarter" idx="12"/>
          </p:nvPr>
        </p:nvSpPr>
        <p:spPr/>
        <p:txBody>
          <a:bodyPr/>
          <a:lstStyle/>
          <a:p>
            <a:fld id="{81A8D505-F959-4EB0-9E85-C44A92CD5820}" type="slidenum">
              <a:rPr lang="is-IS" smtClean="0"/>
              <a:t>‹#›</a:t>
            </a:fld>
            <a:endParaRPr lang="is-IS"/>
          </a:p>
        </p:txBody>
      </p:sp>
    </p:spTree>
    <p:extLst>
      <p:ext uri="{BB962C8B-B14F-4D97-AF65-F5344CB8AC3E}">
        <p14:creationId xmlns:p14="http://schemas.microsoft.com/office/powerpoint/2010/main" val="3528197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Autt">
    <p:spTree>
      <p:nvGrpSpPr>
        <p:cNvPr id="1" name=""/>
        <p:cNvGrpSpPr/>
        <p:nvPr/>
      </p:nvGrpSpPr>
      <p:grpSpPr>
        <a:xfrm>
          <a:off x="0" y="0"/>
          <a:ext cx="0" cy="0"/>
          <a:chOff x="0" y="0"/>
          <a:chExt cx="0" cy="0"/>
        </a:xfrm>
      </p:grpSpPr>
      <p:sp>
        <p:nvSpPr>
          <p:cNvPr id="2" name="Dagsetningarstaðgengill 1"/>
          <p:cNvSpPr>
            <a:spLocks noGrp="1"/>
          </p:cNvSpPr>
          <p:nvPr>
            <p:ph type="dt" sz="half" idx="10"/>
          </p:nvPr>
        </p:nvSpPr>
        <p:spPr/>
        <p:txBody>
          <a:bodyPr/>
          <a:lstStyle/>
          <a:p>
            <a:fld id="{43F6AF0B-17FE-4F04-9F9C-99C566125338}" type="datetimeFigureOut">
              <a:rPr lang="is-IS" smtClean="0"/>
              <a:t>23.1.2014</a:t>
            </a:fld>
            <a:endParaRPr lang="is-IS"/>
          </a:p>
        </p:txBody>
      </p:sp>
      <p:sp>
        <p:nvSpPr>
          <p:cNvPr id="3" name="Síðufótarstaðgengill 2"/>
          <p:cNvSpPr>
            <a:spLocks noGrp="1"/>
          </p:cNvSpPr>
          <p:nvPr>
            <p:ph type="ftr" sz="quarter" idx="11"/>
          </p:nvPr>
        </p:nvSpPr>
        <p:spPr/>
        <p:txBody>
          <a:bodyPr/>
          <a:lstStyle/>
          <a:p>
            <a:endParaRPr lang="is-IS"/>
          </a:p>
        </p:txBody>
      </p:sp>
      <p:sp>
        <p:nvSpPr>
          <p:cNvPr id="4" name="Skyggnunúmersstaðgengill 3"/>
          <p:cNvSpPr>
            <a:spLocks noGrp="1"/>
          </p:cNvSpPr>
          <p:nvPr>
            <p:ph type="sldNum" sz="quarter" idx="12"/>
          </p:nvPr>
        </p:nvSpPr>
        <p:spPr/>
        <p:txBody>
          <a:bodyPr/>
          <a:lstStyle/>
          <a:p>
            <a:fld id="{81A8D505-F959-4EB0-9E85-C44A92CD5820}" type="slidenum">
              <a:rPr lang="is-IS" smtClean="0"/>
              <a:t>‹#›</a:t>
            </a:fld>
            <a:endParaRPr lang="is-IS"/>
          </a:p>
        </p:txBody>
      </p:sp>
    </p:spTree>
    <p:extLst>
      <p:ext uri="{BB962C8B-B14F-4D97-AF65-F5344CB8AC3E}">
        <p14:creationId xmlns:p14="http://schemas.microsoft.com/office/powerpoint/2010/main" val="3248442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Efni með skýringartexta">
    <p:spTree>
      <p:nvGrpSpPr>
        <p:cNvPr id="1" name=""/>
        <p:cNvGrpSpPr/>
        <p:nvPr/>
      </p:nvGrpSpPr>
      <p:grpSpPr>
        <a:xfrm>
          <a:off x="0" y="0"/>
          <a:ext cx="0" cy="0"/>
          <a:chOff x="0" y="0"/>
          <a:chExt cx="0" cy="0"/>
        </a:xfrm>
      </p:grpSpPr>
      <p:sp>
        <p:nvSpPr>
          <p:cNvPr id="2" name="Titill 1"/>
          <p:cNvSpPr>
            <a:spLocks noGrp="1"/>
          </p:cNvSpPr>
          <p:nvPr>
            <p:ph type="title"/>
          </p:nvPr>
        </p:nvSpPr>
        <p:spPr>
          <a:xfrm>
            <a:off x="457200" y="273050"/>
            <a:ext cx="3008313" cy="1162050"/>
          </a:xfrm>
        </p:spPr>
        <p:txBody>
          <a:bodyPr anchor="b"/>
          <a:lstStyle>
            <a:lvl1pPr algn="l">
              <a:defRPr sz="2000" b="1"/>
            </a:lvl1pPr>
          </a:lstStyle>
          <a:p>
            <a:r>
              <a:rPr lang="is-IS" smtClean="0"/>
              <a:t>Smelltu til að breyta stíl aðaltitils</a:t>
            </a:r>
            <a:endParaRPr lang="is-IS"/>
          </a:p>
        </p:txBody>
      </p:sp>
      <p:sp>
        <p:nvSpPr>
          <p:cNvPr id="3" name="Staðgengill efn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Textastaðgengill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s-IS" smtClean="0"/>
              <a:t>Smelltu til að breyta stílum aðaltexta</a:t>
            </a:r>
          </a:p>
        </p:txBody>
      </p:sp>
      <p:sp>
        <p:nvSpPr>
          <p:cNvPr id="5" name="Dagsetningarstaðgengill 4"/>
          <p:cNvSpPr>
            <a:spLocks noGrp="1"/>
          </p:cNvSpPr>
          <p:nvPr>
            <p:ph type="dt" sz="half" idx="10"/>
          </p:nvPr>
        </p:nvSpPr>
        <p:spPr/>
        <p:txBody>
          <a:bodyPr/>
          <a:lstStyle/>
          <a:p>
            <a:fld id="{43F6AF0B-17FE-4F04-9F9C-99C566125338}" type="datetimeFigureOut">
              <a:rPr lang="is-IS" smtClean="0"/>
              <a:t>23.1.2014</a:t>
            </a:fld>
            <a:endParaRPr lang="is-IS"/>
          </a:p>
        </p:txBody>
      </p:sp>
      <p:sp>
        <p:nvSpPr>
          <p:cNvPr id="6" name="Síðufótarstaðgengill 5"/>
          <p:cNvSpPr>
            <a:spLocks noGrp="1"/>
          </p:cNvSpPr>
          <p:nvPr>
            <p:ph type="ftr" sz="quarter" idx="11"/>
          </p:nvPr>
        </p:nvSpPr>
        <p:spPr/>
        <p:txBody>
          <a:bodyPr/>
          <a:lstStyle/>
          <a:p>
            <a:endParaRPr lang="is-IS"/>
          </a:p>
        </p:txBody>
      </p:sp>
      <p:sp>
        <p:nvSpPr>
          <p:cNvPr id="7" name="Skyggnunúmersstaðgengill 6"/>
          <p:cNvSpPr>
            <a:spLocks noGrp="1"/>
          </p:cNvSpPr>
          <p:nvPr>
            <p:ph type="sldNum" sz="quarter" idx="12"/>
          </p:nvPr>
        </p:nvSpPr>
        <p:spPr/>
        <p:txBody>
          <a:bodyPr/>
          <a:lstStyle/>
          <a:p>
            <a:fld id="{81A8D505-F959-4EB0-9E85-C44A92CD5820}" type="slidenum">
              <a:rPr lang="is-IS" smtClean="0"/>
              <a:t>‹#›</a:t>
            </a:fld>
            <a:endParaRPr lang="is-IS"/>
          </a:p>
        </p:txBody>
      </p:sp>
    </p:spTree>
    <p:extLst>
      <p:ext uri="{BB962C8B-B14F-4D97-AF65-F5344CB8AC3E}">
        <p14:creationId xmlns:p14="http://schemas.microsoft.com/office/powerpoint/2010/main" val="339725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Mynd með skýringartexta">
    <p:spTree>
      <p:nvGrpSpPr>
        <p:cNvPr id="1" name=""/>
        <p:cNvGrpSpPr/>
        <p:nvPr/>
      </p:nvGrpSpPr>
      <p:grpSpPr>
        <a:xfrm>
          <a:off x="0" y="0"/>
          <a:ext cx="0" cy="0"/>
          <a:chOff x="0" y="0"/>
          <a:chExt cx="0" cy="0"/>
        </a:xfrm>
      </p:grpSpPr>
      <p:sp>
        <p:nvSpPr>
          <p:cNvPr id="2" name="Titill 1"/>
          <p:cNvSpPr>
            <a:spLocks noGrp="1"/>
          </p:cNvSpPr>
          <p:nvPr>
            <p:ph type="title"/>
          </p:nvPr>
        </p:nvSpPr>
        <p:spPr>
          <a:xfrm>
            <a:off x="1792288" y="4800600"/>
            <a:ext cx="5486400" cy="566738"/>
          </a:xfrm>
        </p:spPr>
        <p:txBody>
          <a:bodyPr anchor="b"/>
          <a:lstStyle>
            <a:lvl1pPr algn="l">
              <a:defRPr sz="2000" b="1"/>
            </a:lvl1pPr>
          </a:lstStyle>
          <a:p>
            <a:r>
              <a:rPr lang="is-IS" smtClean="0"/>
              <a:t>Smelltu til að breyta stíl aðaltitils</a:t>
            </a:r>
            <a:endParaRPr lang="is-IS"/>
          </a:p>
        </p:txBody>
      </p:sp>
      <p:sp>
        <p:nvSpPr>
          <p:cNvPr id="3" name="Myndastaðgengill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astaðgengill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s-IS" smtClean="0"/>
              <a:t>Smelltu til að breyta stílum aðaltexta</a:t>
            </a:r>
          </a:p>
        </p:txBody>
      </p:sp>
      <p:sp>
        <p:nvSpPr>
          <p:cNvPr id="5" name="Dagsetningarstaðgengill 4"/>
          <p:cNvSpPr>
            <a:spLocks noGrp="1"/>
          </p:cNvSpPr>
          <p:nvPr>
            <p:ph type="dt" sz="half" idx="10"/>
          </p:nvPr>
        </p:nvSpPr>
        <p:spPr/>
        <p:txBody>
          <a:bodyPr/>
          <a:lstStyle/>
          <a:p>
            <a:fld id="{43F6AF0B-17FE-4F04-9F9C-99C566125338}" type="datetimeFigureOut">
              <a:rPr lang="is-IS" smtClean="0"/>
              <a:t>23.1.2014</a:t>
            </a:fld>
            <a:endParaRPr lang="is-IS"/>
          </a:p>
        </p:txBody>
      </p:sp>
      <p:sp>
        <p:nvSpPr>
          <p:cNvPr id="6" name="Síðufótarstaðgengill 5"/>
          <p:cNvSpPr>
            <a:spLocks noGrp="1"/>
          </p:cNvSpPr>
          <p:nvPr>
            <p:ph type="ftr" sz="quarter" idx="11"/>
          </p:nvPr>
        </p:nvSpPr>
        <p:spPr/>
        <p:txBody>
          <a:bodyPr/>
          <a:lstStyle/>
          <a:p>
            <a:endParaRPr lang="is-IS"/>
          </a:p>
        </p:txBody>
      </p:sp>
      <p:sp>
        <p:nvSpPr>
          <p:cNvPr id="7" name="Skyggnunúmersstaðgengill 6"/>
          <p:cNvSpPr>
            <a:spLocks noGrp="1"/>
          </p:cNvSpPr>
          <p:nvPr>
            <p:ph type="sldNum" sz="quarter" idx="12"/>
          </p:nvPr>
        </p:nvSpPr>
        <p:spPr/>
        <p:txBody>
          <a:bodyPr/>
          <a:lstStyle/>
          <a:p>
            <a:fld id="{81A8D505-F959-4EB0-9E85-C44A92CD5820}" type="slidenum">
              <a:rPr lang="is-IS" smtClean="0"/>
              <a:t>‹#›</a:t>
            </a:fld>
            <a:endParaRPr lang="is-IS"/>
          </a:p>
        </p:txBody>
      </p:sp>
    </p:spTree>
    <p:extLst>
      <p:ext uri="{BB962C8B-B14F-4D97-AF65-F5344CB8AC3E}">
        <p14:creationId xmlns:p14="http://schemas.microsoft.com/office/powerpoint/2010/main" val="3917281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ilsstaðgengil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s-IS" smtClean="0"/>
              <a:t>Smelltu til að breyta stíl aðaltitils</a:t>
            </a:r>
            <a:endParaRPr lang="is-IS"/>
          </a:p>
        </p:txBody>
      </p:sp>
      <p:sp>
        <p:nvSpPr>
          <p:cNvPr id="3" name="Textastaðgengill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Dagsetningarstaðgengill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6AF0B-17FE-4F04-9F9C-99C566125338}" type="datetimeFigureOut">
              <a:rPr lang="is-IS" smtClean="0"/>
              <a:t>23.1.2014</a:t>
            </a:fld>
            <a:endParaRPr lang="is-IS"/>
          </a:p>
        </p:txBody>
      </p:sp>
      <p:sp>
        <p:nvSpPr>
          <p:cNvPr id="5" name="Síðufótarstaðgengill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kyggnunúmersstaðgengill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A8D505-F959-4EB0-9E85-C44A92CD5820}" type="slidenum">
              <a:rPr lang="is-IS" smtClean="0"/>
              <a:t>‹#›</a:t>
            </a:fld>
            <a:endParaRPr lang="is-IS"/>
          </a:p>
        </p:txBody>
      </p:sp>
    </p:spTree>
    <p:extLst>
      <p:ext uri="{BB962C8B-B14F-4D97-AF65-F5344CB8AC3E}">
        <p14:creationId xmlns:p14="http://schemas.microsoft.com/office/powerpoint/2010/main" val="706075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ill 1"/>
          <p:cNvSpPr>
            <a:spLocks noGrp="1"/>
          </p:cNvSpPr>
          <p:nvPr>
            <p:ph type="ctrTitle"/>
          </p:nvPr>
        </p:nvSpPr>
        <p:spPr>
          <a:xfrm>
            <a:off x="685800" y="404665"/>
            <a:ext cx="7772400" cy="1944215"/>
          </a:xfrm>
        </p:spPr>
        <p:txBody>
          <a:bodyPr/>
          <a:lstStyle/>
          <a:p>
            <a:r>
              <a:rPr lang="en-US" b="1" dirty="0" smtClean="0"/>
              <a:t>The baby troll in the </a:t>
            </a:r>
            <a:r>
              <a:rPr lang="en-US" b="1" dirty="0" err="1" smtClean="0"/>
              <a:t>Gálgahraun</a:t>
            </a:r>
            <a:r>
              <a:rPr lang="en-US" b="1" dirty="0" smtClean="0"/>
              <a:t> lava field</a:t>
            </a:r>
            <a:endParaRPr lang="is-IS" dirty="0"/>
          </a:p>
        </p:txBody>
      </p:sp>
      <p:sp>
        <p:nvSpPr>
          <p:cNvPr id="3" name="Undirtitill 2"/>
          <p:cNvSpPr>
            <a:spLocks noGrp="1"/>
          </p:cNvSpPr>
          <p:nvPr>
            <p:ph type="subTitle" idx="1"/>
          </p:nvPr>
        </p:nvSpPr>
        <p:spPr>
          <a:xfrm>
            <a:off x="1043608" y="2204864"/>
            <a:ext cx="7344816" cy="4464496"/>
          </a:xfrm>
        </p:spPr>
        <p:txBody>
          <a:bodyPr>
            <a:normAutofit fontScale="62500" lnSpcReduction="20000"/>
          </a:bodyPr>
          <a:lstStyle/>
          <a:p>
            <a:r>
              <a:rPr lang="en-US" dirty="0" smtClean="0"/>
              <a:t>One dark morning in January some students from Sjálandsskóli went on a flashlight-hike to the </a:t>
            </a:r>
            <a:r>
              <a:rPr lang="en-US" dirty="0" err="1" smtClean="0"/>
              <a:t>Gálgahraun</a:t>
            </a:r>
            <a:r>
              <a:rPr lang="en-US" dirty="0" smtClean="0"/>
              <a:t> lava field.  They were wearing reflector wests so they could be seen and were practicing pointing the flashlights at each other.  When they arrived in the lava field and were pointing the lights at each other they heard immense crying.  The children walked towards the sound with their flashlights and when they got closer one of the girls fell on something soft and furry.  The girl, whose name was Eva, screamed frightfully when she realized there was a little baby troll in the lava field.  The baby troll, that was a boy, was however so happy to see the children that he stopped crying and told them his name was Ari.  He was crying because he had lost his parents and now he wanted the children to help him look in the lava field for his mom and his dad, whom he hadn’t seen since yesterday</a:t>
            </a:r>
            <a:endParaRPr lang="is-IS" dirty="0"/>
          </a:p>
        </p:txBody>
      </p:sp>
    </p:spTree>
    <p:extLst>
      <p:ext uri="{BB962C8B-B14F-4D97-AF65-F5344CB8AC3E}">
        <p14:creationId xmlns:p14="http://schemas.microsoft.com/office/powerpoint/2010/main" val="1853342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taðgengill efnis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0800000">
            <a:off x="0" y="0"/>
            <a:ext cx="9144000" cy="6858000"/>
          </a:xfrm>
        </p:spPr>
      </p:pic>
    </p:spTree>
    <p:extLst>
      <p:ext uri="{BB962C8B-B14F-4D97-AF65-F5344CB8AC3E}">
        <p14:creationId xmlns:p14="http://schemas.microsoft.com/office/powerpoint/2010/main" val="4094764548"/>
      </p:ext>
    </p:extLst>
  </p:cSld>
  <p:clrMapOvr>
    <a:masterClrMapping/>
  </p:clrMapOvr>
</p:sld>
</file>

<file path=ppt/theme/theme1.xml><?xml version="1.0" encoding="utf-8"?>
<a:theme xmlns:a="http://schemas.openxmlformats.org/drawingml/2006/main" name="Office þ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181</Words>
  <Application>Microsoft Office PowerPoint</Application>
  <PresentationFormat>Sýnt á skjá (4:3)</PresentationFormat>
  <Paragraphs>2</Paragraphs>
  <Slides>2</Slides>
  <Notes>0</Notes>
  <HiddenSlides>0</HiddenSlides>
  <MMClips>0</MMClips>
  <ScaleCrop>false</ScaleCrop>
  <HeadingPairs>
    <vt:vector size="4" baseType="variant">
      <vt:variant>
        <vt:lpstr>Þema</vt:lpstr>
      </vt:variant>
      <vt:variant>
        <vt:i4>1</vt:i4>
      </vt:variant>
      <vt:variant>
        <vt:lpstr>Skyggnutitlar</vt:lpstr>
      </vt:variant>
      <vt:variant>
        <vt:i4>2</vt:i4>
      </vt:variant>
    </vt:vector>
  </HeadingPairs>
  <TitlesOfParts>
    <vt:vector size="3" baseType="lpstr">
      <vt:lpstr>Office þema</vt:lpstr>
      <vt:lpstr>The baby troll in the Gálgahraun lava field</vt:lpstr>
      <vt:lpstr>PowerPoint-kynning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baby troll in the Gálgahraun lava field</dc:title>
  <dc:creator>Lenovo</dc:creator>
  <cp:lastModifiedBy>Lenovo</cp:lastModifiedBy>
  <cp:revision>1</cp:revision>
  <dcterms:created xsi:type="dcterms:W3CDTF">2014-01-15T14:13:16Z</dcterms:created>
  <dcterms:modified xsi:type="dcterms:W3CDTF">2014-01-23T13:00:24Z</dcterms:modified>
</cp:coreProperties>
</file>